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79" r:id="rId2"/>
    <p:sldId id="282" r:id="rId3"/>
    <p:sldId id="283" r:id="rId4"/>
    <p:sldId id="297" r:id="rId5"/>
    <p:sldId id="278" r:id="rId6"/>
    <p:sldId id="300" r:id="rId7"/>
    <p:sldId id="299" r:id="rId8"/>
    <p:sldId id="260" r:id="rId9"/>
    <p:sldId id="274" r:id="rId10"/>
    <p:sldId id="302" r:id="rId11"/>
    <p:sldId id="305" r:id="rId12"/>
    <p:sldId id="306" r:id="rId13"/>
    <p:sldId id="307" r:id="rId14"/>
    <p:sldId id="284" r:id="rId15"/>
    <p:sldId id="264" r:id="rId16"/>
    <p:sldId id="309" r:id="rId17"/>
    <p:sldId id="287" r:id="rId18"/>
    <p:sldId id="281" r:id="rId19"/>
    <p:sldId id="286" r:id="rId20"/>
    <p:sldId id="268" r:id="rId21"/>
    <p:sldId id="311" r:id="rId22"/>
    <p:sldId id="312" r:id="rId23"/>
    <p:sldId id="258" r:id="rId24"/>
    <p:sldId id="295" r:id="rId25"/>
    <p:sldId id="313" r:id="rId26"/>
    <p:sldId id="314" r:id="rId27"/>
    <p:sldId id="275" r:id="rId28"/>
    <p:sldId id="322" r:id="rId29"/>
    <p:sldId id="317" r:id="rId30"/>
    <p:sldId id="29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CC"/>
    <a:srgbClr val="FF33CC"/>
    <a:srgbClr val="000066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20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68D923-6E1B-4AA0-8452-674E34E1E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4654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066F6E-49F1-4372-8323-092406340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71234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856585-DA97-4CF4-A237-321E033651A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196285-A19B-493B-9907-A2992D48F2FD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31503D-FCDF-4975-AFE5-C11B5623539E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91BB9F-40D7-4F97-AD47-AA0FDDD439CE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9EC8C3-41F7-4191-A110-7898756F8809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CB44E3-106C-4940-B51F-225FCC24D325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9F5C21-30FC-4B63-B59D-FF47805E304C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131A53-299E-47ED-9576-40D2290BADF2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A3437-5BF7-43DA-B26C-E0F1DA4357A2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530D1D-94C3-416C-9001-F8D2C1FCAFCD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37F59-2C2B-4B35-844B-5C8F608B610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70AB85-9220-40E4-B0E6-69C2828067C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5C684-4D9D-4D0C-BCB0-583764480197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5FD8E7-6121-4C21-A366-9E381336E0C5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AB3DB-1AD2-4215-88C8-AEBA1807C483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FD8CF-BCC1-476E-9CA9-BBDB113CEF02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E158B7-DE89-4834-9B51-24982F42F7C6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1F71B-1102-4203-96BF-F3A81838C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FEA2E-DCC6-4B3B-AD50-982754FB2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CF2E0-0FF2-46D9-B5CF-6F5F2FBFD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DC93D-FA3F-40E4-83D5-515B4C633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0A621-642D-44B0-91D6-8ED6DE00F1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3928E-2C5D-4C4A-A0C3-C4E4BE120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3657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26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34800-C8F7-4A32-8DEE-EDA0CD433C09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0D0BF-E8BD-4EDD-9A4B-62D08E5E9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14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60727-476E-410E-B4D3-517A348C1003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3400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384D4-5456-4390-9F60-C9B1B8241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775EA-B157-4B1E-9CB4-E854F0626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77A16-D1EC-4EC5-BB20-E33667D8F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06FE5-6CF2-4C7E-96A9-3AA43BA81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614C4-0666-4A55-ACF1-74E71FB06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88671-E9FD-40F0-9E09-707371BF7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4FEF7-99FC-4364-90B2-48FCB8901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FF2B0-FD24-42CD-9534-7651E3F06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17153-E21C-4786-AC6A-53FC2F451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810812-0FC0-4482-A62D-F01C4522B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pfiles.ru/files/22322/sk195.jpg" TargetMode="Externa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12" Type="http://schemas.openxmlformats.org/officeDocument/2006/relationships/image" Target="../media/image7.jpeg"/><Relationship Id="rId2" Type="http://schemas.openxmlformats.org/officeDocument/2006/relationships/audio" Target="file:///C:\Users\Home\Desktop\&#1048;&#1054;&#1055;%20&#1044;&#1077;&#1085;&#1100;%20&#1082;&#1086;&#1089;&#1084;&#1086;&#1085;&#1072;&#1074;&#1090;&#1080;&#1082;&#1080;\&#1071;_&#1074;&#1077;&#1088;&#1102;_&#1076;&#1088;&#1091;&#1079;&#1100;&#1103;_(&#1084;&#1091;&#1079;._&#1054;&#1089;&#1082;&#1072;&#1088;&#1072;_&#1060;&#1077;&#1083;&#1100;&#1094;&#1084;&#1072;&#1085;&#1072;_-_&#1089;&#1090;._&#1042;&#1083;&#1072;&#1076;&#1080;&#1084;&#1080;&#1088;&#1072;_&#1042;&#1086;&#1081;&#1085;&#1086;&#1074;&#1080;&#1095;&#1072;).mp3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image" Target="../media/image2.jpeg"/><Relationship Id="rId10" Type="http://schemas.openxmlformats.org/officeDocument/2006/relationships/hyperlink" Target="http://en.rian.ru/images/15965/08/159650864.jpg" TargetMode="Externa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Home\Desktop\&#1048;&#1054;&#1055;%20&#1044;&#1077;&#1085;&#1100;%20&#1082;&#1086;&#1089;&#1084;&#1086;&#1085;&#1072;&#1074;&#1090;&#1080;&#1082;&#1080;\&#1055;&#1088;&#1077;&#1076;&#1089;&#1090;&#1072;&#1088;&#1090;&#1086;&#1074;&#1072;&#1103;_&#1088;&#1077;&#1095;&#1100;_&#1070;.&#1040;._&#1043;&#1072;&#1075;&#1072;&#1088;&#1080;&#1085;&#1072;.mp3" TargetMode="External"/><Relationship Id="rId6" Type="http://schemas.openxmlformats.org/officeDocument/2006/relationships/image" Target="../media/image38.jpeg"/><Relationship Id="rId5" Type="http://schemas.openxmlformats.org/officeDocument/2006/relationships/hyperlink" Target="http://12121.hostinguk.com/nikplanet18.JPG" TargetMode="Externa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ome\Downloads\Soobcshenie-TASS-12-Aprelya-1961-Goda-O-Pervom-Polyote-CHeloveka-V-Kosmos-Poehali_(get-tune.net).mp3" TargetMode="Externa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enefis-gbr.ru/images/for_articles/Leonov/16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hyperlink" Target="http://newsimg.bbc.co.uk/media/images/45659000/jpg/_45659303_space_effort416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moworld.ru/spaceencyclopedia/gagarin/g_11_16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16.xml"/><Relationship Id="rId1" Type="http://schemas.openxmlformats.org/officeDocument/2006/relationships/video" Target="file:///C:\Users\Home\Desktop\&#1048;&#1054;&#1055;%20&#1044;&#1077;&#1085;&#1100;%20&#1082;&#1086;&#1089;&#1084;&#1086;&#1085;&#1072;&#1074;&#1090;&#1080;&#1082;&#1080;\&#1042;&#1080;&#1076;&#1077;&#1086;%20&#1088;&#1086;&#1083;&#1080;&#1082;%20&#1047;&#1085;&#1072;&#1077;&#1090;&#1077;,%20&#1082;&#1072;&#1082;&#1080;&#1084;%20&#1086;&#1085;%20&#1087;&#1072;&#1088;&#1085;&#1077;&#1084;%20&#1073;&#1099;&#1083;\&#1047;&#1085;&#1072;&#1077;&#1090;&#1077;,%20&#1082;&#1072;&#1082;&#1080;&#1084;%20&#1086;&#1085;%20&#1087;&#1072;&#1088;&#1085;&#1077;&#1084;%20&#1073;&#1099;&#1083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ownloads\&#1051;&#1077;&#1074;%20&#1051;&#1077;&#1097;&#1077;&#1085;&#1082;&#1086;%20-%20&#1055;&#1088;&#1080;&#1090;&#1103;&#1078;&#1077;&#1085;&#1080;&#1077;%20&#1079;&#1077;&#1084;&#1083;&#1080;.mp3" TargetMode="External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57943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  <p:sp>
        <p:nvSpPr>
          <p:cNvPr id="205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00375" y="6143625"/>
            <a:ext cx="2519363" cy="2889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900" smtClean="0"/>
              <a:t>    </a:t>
            </a:r>
            <a:endParaRPr lang="ru-RU" sz="2400" b="1" smtClean="0"/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1714500" y="0"/>
            <a:ext cx="4465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pic>
        <p:nvPicPr>
          <p:cNvPr id="2053" name="Picture 20" descr="Ю.А. Гагарин&#10;Москва, 1963 г. РГАНТД 1-2082цв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0" y="1500188"/>
            <a:ext cx="2000250" cy="2867025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4" name="Picture 21" descr="Ю.А. Гагарин во время парашютной подготовки г. Киржач, [1960] РГАНТД 0-547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50" y="2286000"/>
            <a:ext cx="2884488" cy="2000250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5" name="Picture 23" descr="Ю.А. Гагарин 1961 г. РГАНТД Ф. 3 оп. 23 д.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3" y="1428750"/>
            <a:ext cx="2463800" cy="2938463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6" name="Picture 2" descr="Картинка 53 из 59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4313" y="4429125"/>
            <a:ext cx="2828925" cy="2214563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7" name="Picture 2" descr="Картинка 13 из 595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643188" y="4429125"/>
            <a:ext cx="3905250" cy="2209800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pic>
        <p:nvPicPr>
          <p:cNvPr id="2059" name="Picture 22" descr="Ю.А. Гагарин и Г.С. Титов за чтением газеты Москва, 1961 г. РГАНТД 1-2091цв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429375" y="4429125"/>
            <a:ext cx="2484438" cy="2185988"/>
          </a:xfrm>
          <a:prstGeom prst="rect">
            <a:avLst/>
          </a:prstGeom>
          <a:noFill/>
          <a:ln w="38100"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 scaled="1"/>
              <a:tileRect/>
            </a:gradFill>
            <a:miter lim="800000"/>
            <a:headEnd/>
            <a:tailEnd/>
          </a:ln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785813" y="214313"/>
            <a:ext cx="7775575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cs typeface="Tahoma"/>
              </a:rPr>
              <a:t>Юрий Гагарин - </a:t>
            </a:r>
          </a:p>
          <a:p>
            <a:pPr algn="ctr"/>
            <a:r>
              <a:rPr lang="ru-RU" sz="3600" b="1" kern="10" dirty="0">
                <a:ln w="2857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cs typeface="Tahoma"/>
              </a:rPr>
              <a:t>современный Колумб</a:t>
            </a:r>
          </a:p>
        </p:txBody>
      </p:sp>
      <p:pic>
        <p:nvPicPr>
          <p:cNvPr id="13" name="Я_верю_друзья_(муз._Оскара_Фельцмана_-_ст._Владимира_Войновича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67544" y="5805264"/>
            <a:ext cx="936104" cy="93610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89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714875" y="1071563"/>
            <a:ext cx="4071938" cy="12858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kern="0" dirty="0">
                <a:latin typeface="Tahoma" pitchFamily="34" charset="0"/>
                <a:cs typeface="Tahoma" pitchFamily="34" charset="0"/>
              </a:rPr>
              <a:t>В 1955 году Гагарин был призван в армию и отправлен в Оренбург, в 1-е военно-авиационное училище лётчиков имени К. Е. Ворошилова.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kern="0" dirty="0">
                <a:latin typeface="Tahoma" pitchFamily="34" charset="0"/>
                <a:cs typeface="Tahoma" pitchFamily="34" charset="0"/>
              </a:rPr>
              <a:t> </a:t>
            </a:r>
          </a:p>
        </p:txBody>
      </p:sp>
      <p:pic>
        <p:nvPicPr>
          <p:cNvPr id="2050" name="Picture 2" descr="C:\Documents and Settings\User\Рабочий стол\В наукоград\Свой\p201_105648946[1]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357166"/>
            <a:ext cx="6807200" cy="609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5" descr="photo-0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786050" y="214290"/>
            <a:ext cx="3786187" cy="21875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2293" name="Picture 10" descr="gagarin_2_2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8504" y="2714620"/>
            <a:ext cx="1866900" cy="381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026" name="Picture 2" descr="C:\Documents and Settings\User\Рабочий стол\В наукоград\Свой\p25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74" y="2714620"/>
            <a:ext cx="5715000" cy="38862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 descr="0-9703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571480"/>
            <a:ext cx="4706937" cy="2268537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3316" name="Picture 5" descr="gagarin_2_4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3500438"/>
            <a:ext cx="4041775" cy="28797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4" name="Прямоугольник 3"/>
          <p:cNvSpPr/>
          <p:nvPr/>
        </p:nvSpPr>
        <p:spPr>
          <a:xfrm>
            <a:off x="323529" y="3244334"/>
            <a:ext cx="42484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группа кандидатов в космонавты.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photo-00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14876" y="1500174"/>
            <a:ext cx="3900488" cy="32400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4340" name="Picture 5" descr="fdiv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71472" y="1500174"/>
            <a:ext cx="3806825" cy="32400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Того, кто полетит в космос, определили в последний момент,  им стал Гагарин. Но почему выбор пал на него?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-208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9952" y="476672"/>
            <a:ext cx="4312846" cy="58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3" name="Прямоугольник 2"/>
          <p:cNvSpPr/>
          <p:nvPr/>
        </p:nvSpPr>
        <p:spPr>
          <a:xfrm>
            <a:off x="0" y="260648"/>
            <a:ext cx="40679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Гагарин являлся идеальным представителем своей страны и обладал всеми важными качествами: горячий патриотизм, полная вера в успех полёта, отличное здоровье, оптимизм, смелость, дисциплинированность, простота, скромность и внимательность к другим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0-704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4172292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8" name="Picture 7" descr="800px-GCTC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00694" y="142852"/>
            <a:ext cx="4400462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9" descr="0-709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356992"/>
            <a:ext cx="4405668" cy="3132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9" name="Picture 9" descr="gg14[1]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9106" y="3356992"/>
            <a:ext cx="1934894" cy="3132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10" name="Прямоугольник 9"/>
          <p:cNvSpPr/>
          <p:nvPr/>
        </p:nvSpPr>
        <p:spPr>
          <a:xfrm>
            <a:off x="4571999" y="3933056"/>
            <a:ext cx="2448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Подготовка к полёту 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7" descr="gagarin_2_11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142852"/>
            <a:ext cx="2632075" cy="54006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6" name="Picture 4" descr="Картинка 18 из 1569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00364" y="2143710"/>
            <a:ext cx="6011273" cy="450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4" name="Rectangle 4"/>
          <p:cNvSpPr>
            <a:spLocks noGrp="1"/>
          </p:cNvSpPr>
          <p:nvPr>
            <p:ph type="title"/>
          </p:nvPr>
        </p:nvSpPr>
        <p:spPr>
          <a:xfrm>
            <a:off x="3143240" y="428604"/>
            <a:ext cx="542925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«Поехали!»</a:t>
            </a:r>
          </a:p>
        </p:txBody>
      </p:sp>
      <p:pic>
        <p:nvPicPr>
          <p:cNvPr id="5" name="Предстартовая_речь_Ю.А._Гагар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99592" y="5958136"/>
            <a:ext cx="899864" cy="899864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247212-Sepik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00100" y="1331929"/>
            <a:ext cx="7242175" cy="4525963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3" name="Soobcshenie-TASS-12-Aprelya-1961-Goda-O-Pervom-Polyote-CHeloveka-V-Kosmos-Poehal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093296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44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1" name="Picture 7" descr="zapiska_gagarin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513" y="4842586"/>
            <a:ext cx="3226041" cy="194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98314" name="Picture 10" descr="927673_ad2355b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71414"/>
            <a:ext cx="3276600" cy="3160713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286248" y="3214686"/>
            <a:ext cx="4706025" cy="345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8674" name="Picture 2" descr="Картинка 19 из 46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142852"/>
            <a:ext cx="4467225" cy="3352801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63367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Человечество всегда мечтало преодолеть силу земного притяжения и побывать на других планетах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6" descr="0_f823_f9c7c16d_XL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54263" y="3258586"/>
            <a:ext cx="2589307" cy="35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Содержимое 5" descr="Yuri_Gagarin_and_Zakaria_Mohieddin_05-02-1962_Cairo_Almaza_Air_Base_Egypt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58722" y="71414"/>
            <a:ext cx="4213872" cy="306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050" name="Picture 2" descr="C:\Documents and Settings\User\Рабочий стол\В наукоград\Свой\445px-Gagarin_visits_the_Egyptian_pyramids_1962_b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29308" y="3266454"/>
            <a:ext cx="2619408" cy="35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3074" name="Picture 2" descr="C:\Documents and Settings\User\Рабочий стол\В наукоград\Свой\gag29d09c29fa66ee07e90e6a706700724b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06" y="71414"/>
            <a:ext cx="2829077" cy="360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6" descr="400px-Zvezda_training_module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71414"/>
            <a:ext cx="2171400" cy="338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6" name="Picture 4" descr="Картинка 42 из 1476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7" y="3618586"/>
            <a:ext cx="4049203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2" descr="C:\Documents and Settings\User\Рабочий стол\В наукоград\Свой\Jsc2007e046435[1]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857232"/>
            <a:ext cx="3562635" cy="536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а 3 из 34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25870" y="1844824"/>
            <a:ext cx="3318129" cy="3456384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5" name="Picture 2" descr="http://content.foto.mail.ru/list/alray/_blogs/i-82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5609519" cy="3996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4739615"/>
            <a:ext cx="55081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 марта 1968 года в 10:30 самолёт УТИ МиГ-15 с Гагариным и его инструктором, полковником Владимиром Серёгиным, разбился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Yuri_Gagarin_official_portrait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31294" y="728663"/>
            <a:ext cx="3681413" cy="54006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10225675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283968" y="260648"/>
            <a:ext cx="4418012" cy="63007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692696"/>
            <a:ext cx="30243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Имя Гагарина стало легендой, символом героизма во имя науки и прогресса и останется бессмертным в истории человечества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5" descr="Dmitry_Medvedev_31_July_2008-1[1]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63" y="1595458"/>
            <a:ext cx="3181350" cy="47625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0484" name="Picture 6" descr="800px-Cosmonaut_Day_on_Cosmonauts_Alley1[1]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85750"/>
            <a:ext cx="4970462" cy="33115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39552" y="4233426"/>
            <a:ext cx="47525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Имя Юрия Гагарина носят: город Гагарин и район, кратер на обратной стороне Луны, астероид №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1772, площадь в Москве, где стоит памятник космонавту.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1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5" y="214313"/>
            <a:ext cx="3190875" cy="4751387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21508" name="Picture 8" descr="5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2643182"/>
            <a:ext cx="2642862" cy="3996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5" name="Picture 2" descr="C:\Documents and Settings\User\Рабочий стол\В наукоград\Свой\399px-Gagarin_statue_london[1]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214290"/>
            <a:ext cx="2728882" cy="4104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Gagarin-Seregin_Memorial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8660" y="2540834"/>
            <a:ext cx="5281058" cy="396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" name="Picture 9" descr="400px-Gagarin_%28Star_City%29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5353" y="214290"/>
            <a:ext cx="3120763" cy="4680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В наукоград\Ermolaeva__Kl_chas\Ermolaeva_ Kl_chas\38879532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0055" y="1215000"/>
            <a:ext cx="5503890" cy="442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Спасибо, Юрий!</a:t>
            </a:r>
          </a:p>
        </p:txBody>
      </p:sp>
      <p:pic>
        <p:nvPicPr>
          <p:cNvPr id="6" name="Знаете, каким он парнем был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124744"/>
            <a:ext cx="7266384" cy="5449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4221088"/>
            <a:ext cx="44279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50 лет назад, 12 апреля 1961 года космический корабль «Восток 1» был запущен в космос с человеком на борту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87416" y="332656"/>
            <a:ext cx="4356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Юрий Гагарин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ragagroup.cz/catalog_pictures/news_10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50265" y="600075"/>
            <a:ext cx="4643470" cy="565785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4" name="Лев Лещенко - Притяжение зем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8" descr="800px-Yuri_Gagarin_parents_Home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60648"/>
            <a:ext cx="4559300" cy="341947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  <p:pic>
        <p:nvPicPr>
          <p:cNvPr id="4100" name="Picture 6" descr="800px-House-museum_parents_of_Yuri_Gagarin_1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214686"/>
            <a:ext cx="4559300" cy="341947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  <p:sp>
        <p:nvSpPr>
          <p:cNvPr id="4" name="Прямоугольник 3"/>
          <p:cNvSpPr/>
          <p:nvPr/>
        </p:nvSpPr>
        <p:spPr>
          <a:xfrm>
            <a:off x="5004048" y="1556792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родился 9 марта 1934 года в селе </a:t>
            </a:r>
            <a:r>
              <a:rPr lang="ru-RU" sz="2400" dirty="0" err="1" smtClean="0">
                <a:solidFill>
                  <a:schemeClr val="bg1"/>
                </a:solidFill>
              </a:rPr>
              <a:t>Клушино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Гжатского</a:t>
            </a:r>
            <a:r>
              <a:rPr lang="ru-RU" sz="2400" dirty="0" smtClean="0">
                <a:solidFill>
                  <a:schemeClr val="bg1"/>
                </a:solidFill>
              </a:rPr>
              <a:t> район</a:t>
            </a:r>
            <a:r>
              <a:rPr lang="en-US" sz="2400" dirty="0" smtClean="0">
                <a:solidFill>
                  <a:schemeClr val="bg1"/>
                </a:solidFill>
              </a:rPr>
              <a:t>a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692696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Юрий Гагарин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gagarin_2_45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476672"/>
            <a:ext cx="5502275" cy="39592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4509120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отец</a:t>
            </a:r>
            <a:r>
              <a:rPr lang="en-US" sz="3200" dirty="0" smtClean="0">
                <a:solidFill>
                  <a:schemeClr val="bg1"/>
                </a:solidFill>
              </a:rPr>
              <a:t> </a:t>
            </a:r>
            <a:r>
              <a:rPr lang="ru-RU" sz="3200" dirty="0" smtClean="0">
                <a:solidFill>
                  <a:schemeClr val="bg1"/>
                </a:solidFill>
              </a:rPr>
              <a:t>— Алексей Иванович  был плотником,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мать Анна Тимофеевна Матвеева работала свинаркой на ферме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51520" y="2708920"/>
            <a:ext cx="3286125" cy="2405063"/>
          </a:xfrm>
          <a:ln w="57150" cap="rnd">
            <a:solidFill>
              <a:srgbClr val="FFFF00"/>
            </a:solidFill>
            <a:bevel/>
          </a:ln>
        </p:spPr>
      </p:pic>
      <p:pic>
        <p:nvPicPr>
          <p:cNvPr id="7172" name="Picture 7" descr="06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86182" y="3429000"/>
            <a:ext cx="5038725" cy="3133725"/>
          </a:xfrm>
          <a:prstGeom prst="rect">
            <a:avLst/>
          </a:prstGeom>
          <a:noFill/>
          <a:ln w="57150" cap="rnd">
            <a:solidFill>
              <a:srgbClr val="FFFF00"/>
            </a:solidFill>
            <a:bevel/>
          </a:ln>
        </p:spPr>
      </p:pic>
      <p:pic>
        <p:nvPicPr>
          <p:cNvPr id="8" name="Picture 4" descr="3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571480"/>
            <a:ext cx="3581400" cy="2528888"/>
          </a:xfrm>
          <a:ln w="57150" cap="rnd">
            <a:solidFill>
              <a:srgbClr val="FFFF00"/>
            </a:solidFill>
            <a:bevel/>
          </a:ln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Интерес  к  космосу  и планетам 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09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785794"/>
            <a:ext cx="3390900" cy="521017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3" name="Picture 4" descr="photo-0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28662" y="2071678"/>
            <a:ext cx="3312000" cy="2261702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6926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Люберецкое ремесленное училище № 10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1071546"/>
            <a:ext cx="3384550" cy="4319588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7170" name="Picture 3" descr="2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929322" y="2071678"/>
            <a:ext cx="1855787" cy="25908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5661248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лекции о трудах  проводил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Константин Эдуардович Циолковский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800px-USAF_MiG-15[1]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3028950" cy="1979612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10245" name="Picture 9" descr="gagarin_2_31[1]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357562"/>
            <a:ext cx="4124987" cy="3168000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pic>
        <p:nvPicPr>
          <p:cNvPr id="4098" name="Picture 2" descr="C:\Documents and Settings\User\Рабочий стол\В наукоград\Свой\x17431310[1]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5327" y="409579"/>
            <a:ext cx="4495829" cy="3590925"/>
          </a:xfrm>
          <a:prstGeom prst="rect">
            <a:avLst/>
          </a:prstGeom>
          <a:ln w="57150" cap="rnd">
            <a:solidFill>
              <a:srgbClr val="FFFF00"/>
            </a:solidFill>
            <a:bevel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самостоятельный полет на самолёте Як-18.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4293096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Первый полет на самолете  ЯК - 18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2170</TotalTime>
  <Words>305</Words>
  <Application>Microsoft Office PowerPoint</Application>
  <PresentationFormat>Экран (4:3)</PresentationFormat>
  <Paragraphs>52</Paragraphs>
  <Slides>30</Slides>
  <Notes>17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Оформление по умолчанию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«Поехали!»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Спасибо, Юрий!</vt:lpstr>
      <vt:lpstr>Слайд 30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140</cp:revision>
  <dcterms:created xsi:type="dcterms:W3CDTF">2009-04-02T11:35:58Z</dcterms:created>
  <dcterms:modified xsi:type="dcterms:W3CDTF">2016-04-12T05:54:00Z</dcterms:modified>
</cp:coreProperties>
</file>