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7" r:id="rId2"/>
    <p:sldId id="256" r:id="rId3"/>
    <p:sldId id="258" r:id="rId4"/>
    <p:sldId id="263" r:id="rId5"/>
    <p:sldId id="264" r:id="rId6"/>
    <p:sldId id="266" r:id="rId7"/>
    <p:sldId id="265" r:id="rId8"/>
    <p:sldId id="284" r:id="rId9"/>
    <p:sldId id="282" r:id="rId10"/>
    <p:sldId id="285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3" r:id="rId19"/>
    <p:sldId id="277" r:id="rId20"/>
    <p:sldId id="279" r:id="rId21"/>
    <p:sldId id="278" r:id="rId22"/>
    <p:sldId id="280" r:id="rId23"/>
    <p:sldId id="281" r:id="rId24"/>
    <p:sldId id="268" r:id="rId25"/>
    <p:sldId id="26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5291ED8-0482-4F22-AE97-06664ABC2E5F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DD28E48-E78B-4176-98DC-F6235E35E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rezentacii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rezentacii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unhome.ru/UsersGallery/Cards/271/mezhdunarodnii-den-mira-21-sentyabr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8035"/>
            <a:ext cx="4095756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48306"/>
            <a:ext cx="6192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Международный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ень  мира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4807" y="4394162"/>
            <a:ext cx="4223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21 сентября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3714750" y="0"/>
            <a:ext cx="2286000" cy="42862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Prezentacii.com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7830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6209" y="692696"/>
            <a:ext cx="6209520" cy="1186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 err="1">
                <a:latin typeface="Times New Roman"/>
                <a:ea typeface="Times New Roman"/>
                <a:cs typeface="Times New Roman"/>
              </a:rPr>
              <a:t>Сасаки</a:t>
            </a:r>
            <a:r>
              <a:rPr lang="ru-RU" sz="6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6600" b="1" dirty="0" err="1">
                <a:latin typeface="Times New Roman"/>
                <a:ea typeface="Times New Roman"/>
                <a:cs typeface="Times New Roman"/>
              </a:rPr>
              <a:t>Садако</a:t>
            </a:r>
            <a:r>
              <a:rPr lang="ru-RU" sz="6600" b="1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6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8" y="2132856"/>
            <a:ext cx="277968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2762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9071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4781550" cy="46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87727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 августа 1945 года на Хиросиму упала атомная бомба.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79734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3905/timskorenko.14/0_50da5_65c58388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439025" cy="4057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534322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течении 1945-46 годов в Хиросиме умерло около 145000 человек – как от взрыва, так и от его последствий. По официальным данным из 255000 жителей Хиросимы пострадало 176987 человек, из них 92133 умерло сразу, на месте. Эти смерти были кометой – а за ними потянулся многолетний шлейф из смертей от лучевой болезни.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792398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980728"/>
            <a:ext cx="52200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Маленькой девочке </a:t>
            </a:r>
            <a:r>
              <a:rPr lang="ru-RU" b="1" dirty="0" err="1" smtClean="0"/>
              <a:t>Сасаки</a:t>
            </a:r>
            <a:r>
              <a:rPr lang="ru-RU" b="1" dirty="0" smtClean="0"/>
              <a:t> </a:t>
            </a:r>
            <a:r>
              <a:rPr lang="ru-RU" b="1" dirty="0" err="1" smtClean="0"/>
              <a:t>Садако</a:t>
            </a:r>
            <a:r>
              <a:rPr lang="ru-RU" b="1" dirty="0" smtClean="0"/>
              <a:t> (</a:t>
            </a:r>
            <a:r>
              <a:rPr lang="ru-RU" b="1" dirty="0" err="1" smtClean="0"/>
              <a:t>Sasaki</a:t>
            </a:r>
            <a:r>
              <a:rPr lang="ru-RU" b="1" dirty="0" smtClean="0"/>
              <a:t> </a:t>
            </a:r>
            <a:r>
              <a:rPr lang="ru-RU" b="1" dirty="0" err="1" smtClean="0"/>
              <a:t>Sadako</a:t>
            </a:r>
            <a:r>
              <a:rPr lang="ru-RU" b="1" dirty="0" smtClean="0"/>
              <a:t>) на момент взрыва было 2 года: она родилась 7 января 1943 года, в разгар II мировой войны. Дом </a:t>
            </a:r>
            <a:r>
              <a:rPr lang="ru-RU" b="1" dirty="0" err="1" smtClean="0"/>
              <a:t>Садако</a:t>
            </a:r>
            <a:r>
              <a:rPr lang="ru-RU" b="1" dirty="0" smtClean="0"/>
              <a:t> находился не более чем в двух километрах от эпицентра взрыва (около 1,5 км), но </a:t>
            </a:r>
            <a:r>
              <a:rPr lang="ru-RU" b="1" dirty="0" err="1" smtClean="0"/>
              <a:t>Садако</a:t>
            </a:r>
            <a:r>
              <a:rPr lang="ru-RU" b="1" dirty="0" smtClean="0"/>
              <a:t> повезло – она осталась жива. И даже не получила ни царапины.</a:t>
            </a:r>
          </a:p>
          <a:p>
            <a:endParaRPr lang="ru-RU" b="1" dirty="0" smtClean="0"/>
          </a:p>
          <a:p>
            <a:r>
              <a:rPr lang="ru-RU" b="1" dirty="0" smtClean="0"/>
              <a:t>Время шло, </a:t>
            </a:r>
            <a:r>
              <a:rPr lang="ru-RU" b="1" dirty="0" err="1" smtClean="0"/>
              <a:t>Садако</a:t>
            </a:r>
            <a:r>
              <a:rPr lang="ru-RU" b="1" dirty="0" smtClean="0"/>
              <a:t> взрослела. Жила она подобно всем японским детям того времени – ничего особенного. Послевоенные времена, тяжело, рост экономики, общая бедность населения, восстановление страны. Что тут описывать?.. Её родители тоже остались живы. Всё было в порядке.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2860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img-fotki.yandex.ru/get/3714/timskorenko.14/0_50dab_ec50110f_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158115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5595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620688"/>
            <a:ext cx="48600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А потом наступил 1954 год. Мирный год. Японская промышленность уже процветала, на дворе было «Японское экономическое чудо», а у девочки </a:t>
            </a:r>
            <a:r>
              <a:rPr lang="ru-RU" sz="2000" b="1" dirty="0" err="1" smtClean="0"/>
              <a:t>Садако</a:t>
            </a:r>
            <a:r>
              <a:rPr lang="ru-RU" sz="2000" b="1" dirty="0" smtClean="0"/>
              <a:t> на шее и позади ушных раковин начала появляться неприятная красная сыпь. 9 января она сказала маме, что у неё увеличились </a:t>
            </a:r>
            <a:r>
              <a:rPr lang="ru-RU" sz="2000" b="1" dirty="0" err="1" smtClean="0"/>
              <a:t>лифмоузлы</a:t>
            </a:r>
            <a:r>
              <a:rPr lang="ru-RU" sz="2000" b="1" dirty="0" smtClean="0"/>
              <a:t> на горле. </a:t>
            </a:r>
            <a:br>
              <a:rPr lang="ru-RU" sz="2000" b="1" dirty="0" smtClean="0"/>
            </a:br>
            <a:r>
              <a:rPr lang="ru-RU" sz="2000" b="1" dirty="0" smtClean="0"/>
              <a:t>В июне </a:t>
            </a:r>
            <a:r>
              <a:rPr lang="ru-RU" sz="2000" b="1" dirty="0" err="1" smtClean="0"/>
              <a:t>Садако</a:t>
            </a:r>
            <a:r>
              <a:rPr lang="ru-RU" sz="2000" b="1" dirty="0" smtClean="0"/>
              <a:t> прошла очередной стандартный медосмотр в ABCC, комиссии по жертвам атомных бомбардировок (</a:t>
            </a:r>
            <a:r>
              <a:rPr lang="ru-RU" sz="2000" b="1" dirty="0" err="1" smtClean="0"/>
              <a:t>Atomic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Bomb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Casualty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Commission</a:t>
            </a:r>
            <a:r>
              <a:rPr lang="ru-RU" sz="2000" b="1" dirty="0" smtClean="0"/>
              <a:t>). «Всё в порядке», - сказали врачи.</a:t>
            </a:r>
            <a:endParaRPr lang="ru-RU" sz="2000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" y="620688"/>
            <a:ext cx="3168352" cy="44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5273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404664"/>
            <a:ext cx="49685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Сыпь увеличивалась, врачи ничего не могли сказать маме девочки, и только к декабрю-месяцу диагноз был поставлен: лейкемия. Лучевая болезнь, последствия взрыва атомной бомбы. 21 февраля 1955 года девочка </a:t>
            </a:r>
            <a:r>
              <a:rPr lang="ru-RU" b="1" dirty="0" err="1" smtClean="0"/>
              <a:t>Садако</a:t>
            </a:r>
            <a:r>
              <a:rPr lang="ru-RU" b="1" dirty="0" smtClean="0"/>
              <a:t> была госпитализирована, врачи давали ей не более года жизни.</a:t>
            </a:r>
            <a:br>
              <a:rPr lang="ru-RU" b="1" dirty="0" smtClean="0"/>
            </a:br>
            <a:r>
              <a:rPr lang="ru-RU" b="1" dirty="0" smtClean="0"/>
              <a:t>Начались ежедневные процедуры. Человек борется за жизнь даже если точно знает, что борьба бесполезна. Лечение при подобных болезнях ставят целью продлить жизнь, а не излечить болезнь. И мир вокруг </a:t>
            </a:r>
            <a:r>
              <a:rPr lang="ru-RU" b="1" dirty="0" err="1" smtClean="0"/>
              <a:t>Садако</a:t>
            </a:r>
            <a:r>
              <a:rPr lang="ru-RU" b="1" dirty="0" smtClean="0"/>
              <a:t> вращался.</a:t>
            </a:r>
            <a:br>
              <a:rPr lang="ru-RU" b="1" dirty="0" smtClean="0"/>
            </a:br>
            <a:r>
              <a:rPr lang="ru-RU" b="1" dirty="0" smtClean="0"/>
              <a:t>Как она жила?... – снова задаю я вопрос. Так же, как любые онкологические больные на крайней стадии. Синяки под глазами, исхудавшее тельце, процедура за процедурой. Ожидание смерти.</a:t>
            </a:r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2" y="1242318"/>
            <a:ext cx="2808312" cy="36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965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2533" y="1484784"/>
            <a:ext cx="48565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 августа 1955 года её в очередной раз навестила подруга – </a:t>
            </a:r>
            <a:r>
              <a:rPr lang="ru-RU" b="1" dirty="0" err="1" smtClean="0"/>
              <a:t>Чизуко</a:t>
            </a:r>
            <a:r>
              <a:rPr lang="ru-RU" b="1" dirty="0" smtClean="0"/>
              <a:t> </a:t>
            </a:r>
            <a:r>
              <a:rPr lang="ru-RU" b="1" dirty="0" err="1" smtClean="0"/>
              <a:t>Хамамото</a:t>
            </a:r>
            <a:r>
              <a:rPr lang="ru-RU" b="1" dirty="0" smtClean="0"/>
              <a:t>  Она </a:t>
            </a:r>
            <a:r>
              <a:rPr lang="ru-RU" b="1" dirty="0" err="1" smtClean="0"/>
              <a:t>принёсла</a:t>
            </a:r>
            <a:r>
              <a:rPr lang="ru-RU" b="1" dirty="0" smtClean="0"/>
              <a:t> с собой лист позолоченной бумаги и сделала из него журавлика. И рассказала </a:t>
            </a:r>
            <a:r>
              <a:rPr lang="ru-RU" b="1" dirty="0" err="1" smtClean="0"/>
              <a:t>Садако</a:t>
            </a:r>
            <a:r>
              <a:rPr lang="ru-RU" b="1" dirty="0" smtClean="0"/>
              <a:t> старинную японскую легенду.</a:t>
            </a:r>
            <a:br>
              <a:rPr lang="ru-RU" b="1" dirty="0" smtClean="0"/>
            </a:br>
            <a:r>
              <a:rPr lang="ru-RU" b="1" dirty="0" smtClean="0"/>
              <a:t>Это называется «</a:t>
            </a:r>
            <a:r>
              <a:rPr lang="ru-RU" b="1" dirty="0" err="1" smtClean="0"/>
              <a:t>сенбазуру</a:t>
            </a:r>
            <a:r>
              <a:rPr lang="ru-RU" b="1" dirty="0" smtClean="0"/>
              <a:t>». Тот, кто сложит 1000 бумажных журавликов, получит от судьбы в подарок одно желание – длинную жизнь, излечение от болезни или травмы. Его – желание – принесёт в клюве журавль.  </a:t>
            </a:r>
            <a:r>
              <a:rPr lang="ru-RU" b="1" dirty="0" err="1" smtClean="0"/>
              <a:t>Сенбазуру</a:t>
            </a:r>
            <a:r>
              <a:rPr lang="ru-RU" b="1" dirty="0" smtClean="0"/>
              <a:t> – это 1000 журавликов, скрепленных воедино. </a:t>
            </a:r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" y="531902"/>
            <a:ext cx="3725798" cy="40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4665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3540" y="218599"/>
            <a:ext cx="52549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Садако</a:t>
            </a:r>
            <a:r>
              <a:rPr lang="ru-RU" b="1" dirty="0" smtClean="0"/>
              <a:t> начала делать журавликов. Шёл август, пальцы не слушались, большую часть дня она спала или была на процедурах. Времени было мало. Она делала их отчасти тайком: просила бумагу у других пациентов (в том числе ту, в которую заворачивали передачи), её друзья носили ей бумагу из школы.</a:t>
            </a:r>
            <a:br>
              <a:rPr lang="ru-RU" b="1" dirty="0" smtClean="0"/>
            </a:br>
            <a:r>
              <a:rPr lang="ru-RU" b="1" dirty="0" smtClean="0"/>
              <a:t>Её состояние ухудшалось на глазах. К октябрю она уже не могла ходить вовсе. Ноги опухли и покрылись сыпью.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21506" name="Picture 2" descr="http://img-fotki.yandex.ru/get/3805/timskorenko.14/0_50db2_8802507d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235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870" y="3915847"/>
            <a:ext cx="7950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Она успела сделать 644 журавлика.</a:t>
            </a:r>
          </a:p>
          <a:p>
            <a:r>
              <a:rPr lang="ru-RU" b="1" dirty="0" smtClean="0"/>
              <a:t>Её семья была с ней в тот день. «Поешь», - говорила ей мама, </a:t>
            </a:r>
            <a:r>
              <a:rPr lang="ru-RU" b="1" dirty="0" err="1" smtClean="0"/>
              <a:t>Фуджико</a:t>
            </a:r>
            <a:r>
              <a:rPr lang="ru-RU" b="1" dirty="0" smtClean="0"/>
              <a:t>. Она съела риса, запила чаем. «Вкусно», - сказала она. И это были её последние слова – </a:t>
            </a:r>
            <a:r>
              <a:rPr lang="ru-RU" b="1" dirty="0" err="1" smtClean="0"/>
              <a:t>Садако</a:t>
            </a:r>
            <a:r>
              <a:rPr lang="ru-RU" b="1" dirty="0" smtClean="0"/>
              <a:t> потеряла сознание. Утром 25 октября 1955 года её не стало.</a:t>
            </a:r>
          </a:p>
          <a:p>
            <a:endParaRPr lang="ru-RU" b="1" dirty="0" smtClean="0"/>
          </a:p>
          <a:p>
            <a:r>
              <a:rPr lang="ru-RU" b="1" dirty="0" err="1" smtClean="0"/>
              <a:t>Хамамото</a:t>
            </a:r>
            <a:r>
              <a:rPr lang="ru-RU" b="1" dirty="0" smtClean="0"/>
              <a:t> и другие её друзья доделали остальные 356 журавликов. Они сплели </a:t>
            </a:r>
            <a:r>
              <a:rPr lang="ru-RU" b="1" dirty="0" err="1" smtClean="0"/>
              <a:t>сенбазуру</a:t>
            </a:r>
            <a:r>
              <a:rPr lang="ru-RU" b="1" dirty="0" smtClean="0"/>
              <a:t> – и похоронили вместе с ней.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472185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1551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17693"/>
            <a:ext cx="4176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Смерть </a:t>
            </a:r>
            <a:r>
              <a:rPr lang="ru-RU" b="1" dirty="0" err="1" smtClean="0"/>
              <a:t>Садако</a:t>
            </a:r>
            <a:r>
              <a:rPr lang="ru-RU" b="1" dirty="0" smtClean="0"/>
              <a:t> могла остаться незамеченной, как и сотни других смертей, наступивших после лучевой болезни. Но этому помешали её друзья и родственники. Все написанные ей в больнице письма были опубликованы, и по всей Японии начали собирать средства на проект памятника </a:t>
            </a:r>
            <a:r>
              <a:rPr lang="ru-RU" b="1" dirty="0" err="1" smtClean="0"/>
              <a:t>Садако</a:t>
            </a:r>
            <a:r>
              <a:rPr lang="ru-RU" b="1" dirty="0" smtClean="0"/>
              <a:t> – и всем детям, погибшим в результате ядерной бомбардировки. </a:t>
            </a:r>
            <a:br>
              <a:rPr lang="ru-RU" b="1" dirty="0" smtClean="0"/>
            </a:br>
            <a:r>
              <a:rPr lang="ru-RU" b="1" dirty="0" smtClean="0"/>
              <a:t>В 1956 году было опубликовано известно открытое письмо к </a:t>
            </a:r>
            <a:r>
              <a:rPr lang="ru-RU" b="1" dirty="0" err="1" smtClean="0"/>
              <a:t>Садако</a:t>
            </a:r>
            <a:r>
              <a:rPr lang="ru-RU" b="1" dirty="0" smtClean="0"/>
              <a:t> её матери, </a:t>
            </a:r>
            <a:r>
              <a:rPr lang="ru-RU" b="1" dirty="0" err="1" smtClean="0"/>
              <a:t>Саски</a:t>
            </a:r>
            <a:r>
              <a:rPr lang="ru-RU" b="1" dirty="0" smtClean="0"/>
              <a:t> </a:t>
            </a:r>
            <a:r>
              <a:rPr lang="ru-RU" b="1" dirty="0" err="1" smtClean="0"/>
              <a:t>Фуджико</a:t>
            </a:r>
            <a:r>
              <a:rPr lang="ru-RU" b="1" dirty="0" smtClean="0"/>
              <a:t>. Это был плач женщины, потерявшей ребёнка   5 мая 1958 года монумент был открыт. </a:t>
            </a:r>
            <a:endParaRPr lang="ru-RU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7" y="159097"/>
            <a:ext cx="384651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03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Памятник </a:t>
            </a:r>
            <a:r>
              <a:rPr lang="ru-RU" b="1" dirty="0" err="1" smtClean="0"/>
              <a:t>Садако</a:t>
            </a:r>
            <a:r>
              <a:rPr lang="ru-RU" b="1" dirty="0" smtClean="0"/>
              <a:t> </a:t>
            </a:r>
            <a:r>
              <a:rPr lang="ru-RU" b="1" dirty="0" err="1" smtClean="0"/>
              <a:t>Сасаки</a:t>
            </a:r>
            <a:r>
              <a:rPr lang="ru-RU" b="1" dirty="0" smtClean="0"/>
              <a:t> в городе Хиросима, Япония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768089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Hcy;&amp;kcy;&amp;ocy;&amp;lcy;&amp;softcy;&amp;ncy;&amp;icy;&amp;kcy;&amp;icy; &amp;scy; &amp;fcy;&amp;lcy;&amp;acy;&amp;gcy;&amp;acy;&amp;mcy;&amp;icy; &amp;gcy;&amp;ocy;&amp;scy;&amp;ucy;&amp;dcy;&amp;acy;&amp;rcy;&amp;scy;&amp;tcy;&amp;vcy; — &amp;chcy;&amp;lcy;&amp;iecy;&amp;ncy;&amp;ocy;&amp;vcy; &amp;Ocy;&amp;Ocy;&amp;Ncy; &amp;ucy;&amp;chcy;&amp;acy;&amp;scy;&amp;tcy;&amp;vcy;&amp;ucy;&amp;yucy;&amp;tcy; 18 &amp;scy;&amp;iecy;&amp;ncy;&amp;tcy;&amp;yacy;&amp;bcy;&amp;rcy;&amp;yacy; &amp;vcy; &amp;mcy;&amp;iecy;&amp;rcy;&amp;ocy;&amp;pcy;&amp;rcy;&amp;icy;&amp;yacy;&amp;tcy;&amp;icy;&amp;yacy;&amp;khcy; &amp;pcy;&amp;ocy; &amp;scy;&amp;lcy;&amp;ucy;&amp;chcy;&amp;acy;&amp;yucy; &amp;Mcy;&amp;iecy;&amp;zhcy;&amp;dcy;&amp;ucy;&amp;ncy;&amp;acy;&amp;rcy;&amp;ocy;&amp;dcy;&amp;ncy;&amp;ocy;&amp;gcy;&amp;ocy; &amp;dcy;&amp;ncy;&amp;yacy; &amp;mcy;&amp;icy;&amp;rcy;&amp;acy;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29" y="279126"/>
            <a:ext cx="3614192" cy="3018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2" y="279126"/>
            <a:ext cx="3563788" cy="30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756069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Этот день провозглашен днем отказа от насилия и прекращения огня во всех уголках земного шара. В 1981 году 30 ноября было принято решение Генеральной Ассамблеей ООН отмечать Международный день мира в третий вторник сентября.</a:t>
            </a:r>
          </a:p>
          <a:p>
            <a:r>
              <a:rPr lang="ru-RU" sz="2000" b="1" dirty="0" smtClean="0"/>
              <a:t>Уже позже в 2001 году Международный день мира был утвержден, Генеральной Ассамблеей ООН было запланировано отмечать его 21 сентября.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370753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8583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6090" y="5877272"/>
            <a:ext cx="6540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 основания монумента надпись: «Это наш крик и наша молитва о мире во всём мире».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441080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6631" y="2474813"/>
            <a:ext cx="35283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Его создали скульпторы </a:t>
            </a:r>
            <a:r>
              <a:rPr lang="ru-RU" b="1" dirty="0" err="1" smtClean="0"/>
              <a:t>Казуо</a:t>
            </a:r>
            <a:r>
              <a:rPr lang="ru-RU" b="1" dirty="0" smtClean="0"/>
              <a:t> </a:t>
            </a:r>
            <a:r>
              <a:rPr lang="ru-RU" b="1" dirty="0" err="1" smtClean="0"/>
              <a:t>Кикучи</a:t>
            </a:r>
            <a:r>
              <a:rPr lang="ru-RU" b="1" dirty="0" smtClean="0"/>
              <a:t> и </a:t>
            </a:r>
            <a:r>
              <a:rPr lang="ru-RU" b="1" dirty="0" err="1" smtClean="0"/>
              <a:t>Киёши</a:t>
            </a:r>
            <a:r>
              <a:rPr lang="ru-RU" b="1" dirty="0" smtClean="0"/>
              <a:t> </a:t>
            </a:r>
            <a:r>
              <a:rPr lang="ru-RU" b="1" dirty="0" err="1" smtClean="0"/>
              <a:t>Икебе</a:t>
            </a:r>
            <a:r>
              <a:rPr lang="ru-RU" b="1" dirty="0" smtClean="0"/>
              <a:t>, и он был построен на пожертвования людей. Он получил название «Детский памятник миру». Сотни людей принесли к монументу бумажных журавликов и целые </a:t>
            </a:r>
            <a:r>
              <a:rPr lang="ru-RU" b="1" dirty="0" err="1" smtClean="0"/>
              <a:t>сенбазуру</a:t>
            </a:r>
            <a:r>
              <a:rPr lang="ru-RU" b="1" dirty="0" smtClean="0"/>
              <a:t>. Бумажные конструкции разрушались под дождями – но люди приносили новые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1500"/>
            <a:ext cx="44767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6472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611585"/>
            <a:ext cx="3347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 это не единственный памятник </a:t>
            </a:r>
            <a:r>
              <a:rPr lang="ru-RU" b="1" dirty="0" err="1" smtClean="0"/>
              <a:t>Сасаки</a:t>
            </a:r>
            <a:r>
              <a:rPr lang="ru-RU" b="1" dirty="0" smtClean="0"/>
              <a:t> </a:t>
            </a:r>
            <a:r>
              <a:rPr lang="ru-RU" b="1" dirty="0" err="1" smtClean="0"/>
              <a:t>Садако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В 1977 году американская писательница Элеонор </a:t>
            </a:r>
            <a:r>
              <a:rPr lang="ru-RU" b="1" dirty="0" err="1" smtClean="0"/>
              <a:t>Кэрр</a:t>
            </a:r>
            <a:r>
              <a:rPr lang="ru-RU" b="1" dirty="0" smtClean="0"/>
              <a:t>  написала и опубликовала книгу «</a:t>
            </a:r>
            <a:r>
              <a:rPr lang="ru-RU" b="1" dirty="0" err="1" smtClean="0"/>
              <a:t>Садако</a:t>
            </a:r>
            <a:r>
              <a:rPr lang="ru-RU" b="1" dirty="0" smtClean="0"/>
              <a:t> и тысяча бумажных журавликов». Книга базировалась на реальных событиях, Элеонор много разговаривала с родственниками и друзьями </a:t>
            </a:r>
            <a:r>
              <a:rPr lang="ru-RU" b="1" dirty="0" err="1" smtClean="0"/>
              <a:t>Садако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64621"/>
            <a:ext cx="2097087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5493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2762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229200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Ещё один памятник </a:t>
            </a:r>
            <a:r>
              <a:rPr lang="ru-RU" b="1" dirty="0" err="1" smtClean="0"/>
              <a:t>Садако</a:t>
            </a:r>
            <a:r>
              <a:rPr lang="ru-RU" b="1" dirty="0" smtClean="0"/>
              <a:t> стоит в </a:t>
            </a:r>
            <a:r>
              <a:rPr lang="ru-RU" b="1" dirty="0" err="1" smtClean="0"/>
              <a:t>Сиэттле</a:t>
            </a:r>
            <a:r>
              <a:rPr lang="ru-RU" b="1" dirty="0" smtClean="0"/>
              <a:t>, США.</a:t>
            </a:r>
          </a:p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8721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78" y="1916832"/>
            <a:ext cx="22860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2669" y="6093296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Люди мира, на минуту встаньте.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6875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36004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883"/>
            <a:ext cx="489654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мка 3"/>
          <p:cNvSpPr/>
          <p:nvPr/>
        </p:nvSpPr>
        <p:spPr>
          <a:xfrm>
            <a:off x="3851920" y="6463283"/>
            <a:ext cx="2286000" cy="42862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/>
              </a:rPr>
              <a:t>Prezentacii.com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230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ewsgeorgia.ru/images/21347/69/213476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4457700" cy="2962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178" y="1988840"/>
            <a:ext cx="792425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«Устойчивый мир ради устойчивого будущего».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178" y="385369"/>
            <a:ext cx="814027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Девиз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дня мира в 2012 году</a:t>
            </a:r>
          </a:p>
        </p:txBody>
      </p:sp>
    </p:spTree>
    <p:extLst>
      <p:ext uri="{BB962C8B-B14F-4D97-AF65-F5344CB8AC3E}">
        <p14:creationId xmlns="" xmlns:p14="http://schemas.microsoft.com/office/powerpoint/2010/main" val="2198099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1052736"/>
            <a:ext cx="3563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В этот день, каждый год 21 сентября, в 10.00 ч. местного времени (14.00 ч. по гринвичскому времени) проводится церемония у «Колокола мира», который был помещен в беседке в Штаб квартире ООН в Нью-Йорке. Генеральный секретарь ООН своей речью призывает народы всего мира отказаться от войны, насилия и жестокости. После чего удар в «Колокол мира» и минута молчания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8055"/>
            <a:ext cx="5184236" cy="485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3353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un.org/zh/aboutun/thisistheun/images/peaceb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93" y="0"/>
            <a:ext cx="5715000" cy="4362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581128"/>
            <a:ext cx="8676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«Колокол мира» был подарен Организации Объединенных наций Японской ассоциацией содействия ООН в 1954 году. Он был отлит из монет. Эти монеты дети собирали в шестидесяти странах мира.</a:t>
            </a:r>
          </a:p>
          <a:p>
            <a:r>
              <a:rPr lang="ru-RU" b="1" dirty="0" smtClean="0"/>
              <a:t>На колоколе вылита надпись «Да здравствует всеобщий мир во всем мире». Когда звонит колокол, то это не просто звон – это напоминание нам людям о том, что самое ценное в жизни сама ЖИЗНЬ. И нашу ЖИЗНЬ мы должны беречь сами.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688314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un.org/zh/aboutun/thisistheun/images/gu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01" y="590401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746" y="4653136"/>
            <a:ext cx="85077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«Нет насилию». Эта скульптура, подаренная Люксембургом, представляет собой выполненную в бронзе увеличенную модель револьвера 45 калибра со стволом, завязанным в узел. Автор — шведский скульптор Карл </a:t>
            </a:r>
            <a:r>
              <a:rPr lang="ru-RU" b="1" dirty="0" err="1" smtClean="0"/>
              <a:t>Фредрик</a:t>
            </a:r>
            <a:r>
              <a:rPr lang="ru-RU" b="1" dirty="0" smtClean="0"/>
              <a:t> </a:t>
            </a:r>
            <a:r>
              <a:rPr lang="ru-RU" b="1" dirty="0" err="1" smtClean="0"/>
              <a:t>Рейтерсвард</a:t>
            </a:r>
            <a:r>
              <a:rPr lang="ru-RU" b="1" dirty="0" smtClean="0"/>
              <a:t>. Скульптура установлена на площадке перед зданием Генеральной Ассамблеи, выходящей на Первую авеню в районе 45-й улицы.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45542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861048"/>
            <a:ext cx="82031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 истории мы помним, что наш народ прошел через войны, через многие испытания, лишения, познал голод и смерть, боль потери родных и близких. К нашему великому сожалению и наши современники прошли и узнали не понаслышке что такое война, террористические акты, беженцы.</a:t>
            </a:r>
          </a:p>
          <a:p>
            <a:r>
              <a:rPr lang="ru-RU" b="1" dirty="0" smtClean="0"/>
              <a:t>Страх, боль, потери, несчастье все это приносит простым людям военные противостояния конфликтующих сторон. Страдают дети, женщины, пожилые люди.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68052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56195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642677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Почему мы просто не можем уважать друг друга? Уважать обычаи, культуру и вероисповедание различных национальностей. Это первый шаг к прекращению конфликтов.</a:t>
            </a:r>
          </a:p>
          <a:p>
            <a:r>
              <a:rPr lang="ru-RU" b="1" dirty="0" smtClean="0"/>
              <a:t>Будущее любого народа, государства зависит от сегодняшнего дня. Решение экономических проблем, медицинская помощь сегодня даст возможность воспитать и вырастить молодых людей, которые уже завтра станут опорой нашего общества.</a:t>
            </a:r>
          </a:p>
          <a:p>
            <a:r>
              <a:rPr lang="ru-RU" b="1" dirty="0" smtClean="0"/>
              <a:t>Поэтому 21 сентября день Международного дня мира – это напоминание нам людям всего земного шара, о примирении, взаимопонимании, о соблюдении прав человека и свободы выбора.</a:t>
            </a:r>
            <a:endParaRPr lang="ru-RU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62" y="224483"/>
            <a:ext cx="6048672" cy="322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24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21748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МИР как многогранно это слово.</a:t>
            </a:r>
          </a:p>
          <a:p>
            <a:r>
              <a:rPr lang="ru-RU" b="1" dirty="0" smtClean="0"/>
              <a:t>Мир - это слово означает, нет войны!</a:t>
            </a:r>
          </a:p>
          <a:p>
            <a:r>
              <a:rPr lang="ru-RU" b="1" dirty="0" smtClean="0"/>
              <a:t> Мир – это покой и процветание!</a:t>
            </a:r>
          </a:p>
          <a:p>
            <a:r>
              <a:rPr lang="ru-RU" b="1" dirty="0" smtClean="0"/>
              <a:t> Мир - это целая Вселенная и наша хрупкая планета Земля!</a:t>
            </a:r>
          </a:p>
          <a:p>
            <a:r>
              <a:rPr lang="ru-RU" b="1" dirty="0" smtClean="0"/>
              <a:t> Мир - это внутренний и духовный мир человека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33670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0179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TC101859868[[fn=Термический]]</Template>
  <TotalTime>86</TotalTime>
  <Words>1121</Words>
  <Application>Microsoft Office PowerPoint</Application>
  <PresentationFormat>Экран (4:3)</PresentationFormat>
  <Paragraphs>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Главная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SanBuild &amp; 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Home</cp:lastModifiedBy>
  <cp:revision>10</cp:revision>
  <dcterms:created xsi:type="dcterms:W3CDTF">2012-09-17T18:36:20Z</dcterms:created>
  <dcterms:modified xsi:type="dcterms:W3CDTF">2015-08-28T07:38:24Z</dcterms:modified>
</cp:coreProperties>
</file>